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58" d="100"/>
          <a:sy n="58" d="100"/>
        </p:scale>
        <p:origin x="9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D0CDCD-840E-487E-A106-502453394FAE}" type="datetimeFigureOut">
              <a:rPr lang="en-GB" smtClean="0"/>
              <a:t>17/10/2018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993912-D51C-41F5-B116-AB6E5FD613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651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9978C2-F619-4BF5-9FDC-164F3FBEC7C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0341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848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272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63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28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542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10/17/2018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83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10/17/2018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344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722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10/17/2018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48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10/17/2018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192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10/17/2018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325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10/17/2018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452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811"/>
            <a:ext cx="11281144" cy="1914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6432" y="2072116"/>
            <a:ext cx="7543800" cy="2593975"/>
          </a:xfrm>
        </p:spPr>
        <p:txBody>
          <a:bodyPr/>
          <a:lstStyle/>
          <a:p>
            <a:r>
              <a:rPr lang="sv-SE" b="1" dirty="0"/>
              <a:t>Rubrik</a:t>
            </a:r>
            <a:br>
              <a:rPr lang="sv-SE" b="1" dirty="0"/>
            </a:br>
            <a:r>
              <a:rPr lang="sv-SE" sz="4400" b="1" i="1" dirty="0"/>
              <a:t>underrubrik</a:t>
            </a:r>
            <a:endParaRPr lang="en-US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6432" y="4978400"/>
            <a:ext cx="6461760" cy="1066800"/>
          </a:xfrm>
        </p:spPr>
        <p:txBody>
          <a:bodyPr/>
          <a:lstStyle/>
          <a:p>
            <a:r>
              <a:rPr lang="en-US" b="1" dirty="0"/>
              <a:t>Datum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>
                <a:latin typeface="Calibri"/>
              </a:rPr>
              <a:pPr/>
              <a:t>1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0570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8C72E-1590-4E96-BF65-CCAF0C4E7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Rubrik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70EA3-E97A-4241-A151-746589833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Punkt</a:t>
            </a:r>
            <a:r>
              <a:rPr lang="en-GB" dirty="0"/>
              <a:t> 1</a:t>
            </a:r>
          </a:p>
          <a:p>
            <a:r>
              <a:rPr lang="en-GB" dirty="0" err="1"/>
              <a:t>Punkt</a:t>
            </a:r>
            <a:r>
              <a:rPr lang="en-GB" dirty="0"/>
              <a:t> 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836FD3-235B-4647-9F54-F37B64FF3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965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10</Words>
  <Application>Microsoft Office PowerPoint</Application>
  <PresentationFormat>Widescreen</PresentationFormat>
  <Paragraphs>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Cambria</vt:lpstr>
      <vt:lpstr>Adjacency</vt:lpstr>
      <vt:lpstr>Rubrik underrubrik</vt:lpstr>
      <vt:lpstr>Rubrik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Ungdomsledarträff hösten 2018</dc:title>
  <dc:creator>Ljungdahl Christin</dc:creator>
  <cp:lastModifiedBy>Ljungdahl Christin</cp:lastModifiedBy>
  <cp:revision>3</cp:revision>
  <dcterms:created xsi:type="dcterms:W3CDTF">2018-10-17T11:18:55Z</dcterms:created>
  <dcterms:modified xsi:type="dcterms:W3CDTF">2018-10-17T18:56:41Z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5339dd7-e0cb-43aa-a61d-fed1619267bf_Enabled">
    <vt:lpwstr>True</vt:lpwstr>
  </property>
  <property fmtid="{D5CDD505-2E9C-101B-9397-08002B2CF9AE}" pid="3" name="MSIP_Label_b5339dd7-e0cb-43aa-a61d-fed1619267bf_SiteId">
    <vt:lpwstr>d2d2794a-61cc-4823-9690-8e288fd554cc</vt:lpwstr>
  </property>
  <property fmtid="{D5CDD505-2E9C-101B-9397-08002B2CF9AE}" pid="4" name="MSIP_Label_b5339dd7-e0cb-43aa-a61d-fed1619267bf_Owner">
    <vt:lpwstr>SELJUNGDAHLC@tetrapak.com</vt:lpwstr>
  </property>
  <property fmtid="{D5CDD505-2E9C-101B-9397-08002B2CF9AE}" pid="5" name="MSIP_Label_b5339dd7-e0cb-43aa-a61d-fed1619267bf_SetDate">
    <vt:lpwstr>2018-10-17T13:51:33.7264513Z</vt:lpwstr>
  </property>
  <property fmtid="{D5CDD505-2E9C-101B-9397-08002B2CF9AE}" pid="6" name="MSIP_Label_b5339dd7-e0cb-43aa-a61d-fed1619267bf_Name">
    <vt:lpwstr>Public</vt:lpwstr>
  </property>
  <property fmtid="{D5CDD505-2E9C-101B-9397-08002B2CF9AE}" pid="7" name="MSIP_Label_b5339dd7-e0cb-43aa-a61d-fed1619267bf_Application">
    <vt:lpwstr>Microsoft Azure Information Protection</vt:lpwstr>
  </property>
  <property fmtid="{D5CDD505-2E9C-101B-9397-08002B2CF9AE}" pid="8" name="MSIP_Label_b5339dd7-e0cb-43aa-a61d-fed1619267bf_Extended_MSFT_Method">
    <vt:lpwstr>Manual</vt:lpwstr>
  </property>
  <property fmtid="{D5CDD505-2E9C-101B-9397-08002B2CF9AE}" pid="9" name="Sensitivity">
    <vt:lpwstr>Public</vt:lpwstr>
  </property>
</Properties>
</file>