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3" r:id="rId2"/>
    <p:sldId id="273" r:id="rId3"/>
    <p:sldId id="274" r:id="rId4"/>
    <p:sldId id="265" r:id="rId5"/>
    <p:sldId id="270" r:id="rId6"/>
    <p:sldId id="269" r:id="rId7"/>
    <p:sldId id="271" r:id="rId8"/>
    <p:sldId id="272" r:id="rId9"/>
    <p:sldId id="310" r:id="rId10"/>
    <p:sldId id="308" r:id="rId11"/>
    <p:sldId id="309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jungdahl Christin" initials="LC" lastIdx="18" clrIdx="0">
    <p:extLst/>
  </p:cmAuthor>
  <p:cmAuthor id="2" name="Microsoft Office-användare" initials="Office" lastIdx="4" clrIdx="1">
    <p:extLst/>
  </p:cmAuthor>
  <p:cmAuthor id="3" name="Microsoft Office-användare" initials="Office [2]" lastIdx="1" clrIdx="2">
    <p:extLst/>
  </p:cmAuthor>
  <p:cmAuthor id="4" name="Microsoft Office-användare" initials="Office [3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53"/>
    <p:restoredTop sz="94407"/>
  </p:normalViewPr>
  <p:slideViewPr>
    <p:cSldViewPr snapToGrid="0" snapToObjects="1">
      <p:cViewPr varScale="1">
        <p:scale>
          <a:sx n="115" d="100"/>
          <a:sy n="115" d="100"/>
        </p:scale>
        <p:origin x="23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99FC6-88B2-2E4D-9F0E-D64F83DD5DE3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AEDE1-5DB5-F04D-919F-4AF6F6AABC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1250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4061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483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985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4184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5499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8965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7558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1347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9428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63489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8AEDE1-5DB5-F04D-919F-4AF6F6AABC7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2622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67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2443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024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762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7643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842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590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417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148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829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5729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F39B7-7D8C-F945-B64C-DA2A0866F79D}" type="datetimeFigureOut">
              <a:rPr lang="sv-SE" smtClean="0"/>
              <a:t>2019-09-19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F906C-D90F-1E49-8BD7-337F2D423E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0018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malte_18@hotmail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rknad@dosjobroif.com" TargetMode="External"/><Relationship Id="rId4" Type="http://schemas.openxmlformats.org/officeDocument/2006/relationships/hyperlink" Target="mailto:jimmieandersson83@hotmail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-143435"/>
            <a:ext cx="12192000" cy="700143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0" y="308069"/>
            <a:ext cx="12192000" cy="2004825"/>
          </a:xfrm>
        </p:spPr>
        <p:txBody>
          <a:bodyPr>
            <a:normAutofit/>
          </a:bodyPr>
          <a:lstStyle/>
          <a:p>
            <a:pPr algn="ctr"/>
            <a:r>
              <a:rPr lang="sv-SE" sz="6600" b="1" dirty="0">
                <a:solidFill>
                  <a:schemeClr val="bg1"/>
                </a:solidFill>
              </a:rPr>
              <a:t>Vår plattform </a:t>
            </a:r>
            <a:endParaRPr lang="sv-SE" b="1" dirty="0">
              <a:solidFill>
                <a:schemeClr val="bg1"/>
              </a:solidFill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154" y="2424952"/>
            <a:ext cx="2562213" cy="2669826"/>
          </a:xfrm>
          <a:prstGeom prst="rect">
            <a:avLst/>
          </a:prstGeom>
        </p:spPr>
      </p:pic>
      <p:sp>
        <p:nvSpPr>
          <p:cNvPr id="3" name="textruta 2"/>
          <p:cNvSpPr txBox="1"/>
          <p:nvPr/>
        </p:nvSpPr>
        <p:spPr>
          <a:xfrm>
            <a:off x="0" y="5988424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>
                <a:solidFill>
                  <a:schemeClr val="bg1"/>
                </a:solidFill>
              </a:rPr>
              <a:t>Uppdaterad september </a:t>
            </a:r>
            <a:r>
              <a:rPr lang="sv-SE" dirty="0">
                <a:solidFill>
                  <a:schemeClr val="bg1"/>
                </a:solidFill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394447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275478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Sponsringspolicy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1377" y="2261834"/>
            <a:ext cx="11225166" cy="4031391"/>
          </a:xfrm>
        </p:spPr>
        <p:txBody>
          <a:bodyPr>
            <a:noAutofit/>
          </a:bodyPr>
          <a:lstStyle/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r>
              <a:rPr lang="sv-SE" sz="2600" dirty="0"/>
              <a:t>Alla samarbeten som vi ingår ska ligga i linje med våra ledord, vår mission och vår vision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sz="2600" dirty="0"/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r>
              <a:rPr lang="sv-SE" sz="2600" dirty="0"/>
              <a:t>All sponsring ska gå via Marknadsansvarig i Styrelsen </a:t>
            </a:r>
            <a:r>
              <a:rPr lang="sv-SE" sz="2600" dirty="0" err="1"/>
              <a:t>marknad@dosjobroif.com</a:t>
            </a:r>
            <a:endParaRPr lang="sv-SE" sz="2600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sz="2600" dirty="0"/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r>
              <a:rPr lang="sv-SE" sz="2600" dirty="0"/>
              <a:t>Alla intäkter kopplad till sponsring tillfaller föreningens gemensamma kassa. Ska avsteg från denna linje tas är det genom styrelsebeslut	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sz="2600" b="1" dirty="0"/>
              <a:t>	</a:t>
            </a:r>
            <a:endParaRPr lang="sv-SE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845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275478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Varumärkespolicy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85517" y="2264427"/>
            <a:ext cx="11225166" cy="4031391"/>
          </a:xfrm>
        </p:spPr>
        <p:txBody>
          <a:bodyPr>
            <a:noAutofit/>
          </a:bodyPr>
          <a:lstStyle/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r>
              <a:rPr lang="sv-SE" sz="2600" dirty="0"/>
              <a:t>Vi ska vårda vårt starka varumärke och alla ställen där vi exponerar vårt varumärke ska ligga i linje med våra ledord, vår mission och vår vision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sz="2600" dirty="0"/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r>
              <a:rPr lang="sv-SE" sz="2600" dirty="0"/>
              <a:t>Alla tryck på kläder och profilprodukter ska hanteras via </a:t>
            </a:r>
            <a:r>
              <a:rPr lang="sv-SE" sz="2600" dirty="0" err="1"/>
              <a:t>Materialgruppen</a:t>
            </a:r>
            <a:r>
              <a:rPr lang="sv-SE" sz="2600" dirty="0"/>
              <a:t>. </a:t>
            </a:r>
            <a:r>
              <a:rPr lang="sv-SE" sz="2600" dirty="0">
                <a:hlinkClick r:id="rId3"/>
              </a:rPr>
              <a:t>malte_18@hotmail.com</a:t>
            </a:r>
            <a:r>
              <a:rPr lang="sv-SE" sz="2600" dirty="0"/>
              <a:t> eller </a:t>
            </a:r>
            <a:r>
              <a:rPr lang="sv-SE" sz="2600" dirty="0">
                <a:hlinkClick r:id="rId4"/>
              </a:rPr>
              <a:t>jimmieandersson83@hotmail.com</a:t>
            </a:r>
            <a:endParaRPr lang="sv-SE" sz="2600" dirty="0"/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endParaRPr lang="sv-SE" sz="2600" dirty="0"/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r>
              <a:rPr lang="sv-SE" sz="2600" dirty="0"/>
              <a:t>Alla övriga tryck ska koordineras via Marknadsansvarig </a:t>
            </a:r>
            <a:r>
              <a:rPr lang="sv-SE" sz="2600" dirty="0">
                <a:hlinkClick r:id="rId5"/>
              </a:rPr>
              <a:t>marknad@dosjobroif.com</a:t>
            </a:r>
            <a:r>
              <a:rPr lang="sv-SE" sz="2600" dirty="0"/>
              <a:t> eller Styrelsen</a:t>
            </a:r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endParaRPr lang="sv-SE" sz="3200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sz="3200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b="1" dirty="0"/>
              <a:t>	</a:t>
            </a:r>
            <a:endParaRPr lang="sv-S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0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04934" y="2405437"/>
            <a:ext cx="11382132" cy="445256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da-DK" sz="2200" b="1" dirty="0"/>
              <a:t>I ”Vår </a:t>
            </a:r>
            <a:r>
              <a:rPr lang="da-DK" sz="2200" b="1" dirty="0" err="1"/>
              <a:t>plattform</a:t>
            </a:r>
            <a:r>
              <a:rPr lang="da-DK" sz="2200" b="1" dirty="0"/>
              <a:t>” </a:t>
            </a:r>
            <a:r>
              <a:rPr lang="da-DK" sz="2200" b="1" dirty="0" err="1"/>
              <a:t>sammanfattas</a:t>
            </a:r>
            <a:r>
              <a:rPr lang="da-DK" sz="2200" b="1" dirty="0"/>
              <a:t> de </a:t>
            </a:r>
            <a:r>
              <a:rPr lang="da-DK" sz="2200" b="1" dirty="0" err="1"/>
              <a:t>viktigaste</a:t>
            </a:r>
            <a:r>
              <a:rPr lang="da-DK" sz="2200" b="1" dirty="0"/>
              <a:t> </a:t>
            </a:r>
            <a:r>
              <a:rPr lang="da-DK" sz="2200" b="1" dirty="0" err="1"/>
              <a:t>grunderna</a:t>
            </a:r>
            <a:r>
              <a:rPr lang="da-DK" sz="2200" b="1" dirty="0"/>
              <a:t> i </a:t>
            </a:r>
            <a:r>
              <a:rPr lang="da-DK" sz="2200" b="1" dirty="0" err="1"/>
              <a:t>Dösjöbro</a:t>
            </a:r>
            <a:r>
              <a:rPr lang="da-DK" sz="2200" b="1" dirty="0"/>
              <a:t> IF. </a:t>
            </a:r>
            <a:r>
              <a:rPr lang="da-DK" sz="2200" b="1" dirty="0" err="1"/>
              <a:t>Plattformen</a:t>
            </a:r>
            <a:r>
              <a:rPr lang="da-DK" sz="2200" b="1" dirty="0"/>
              <a:t> </a:t>
            </a:r>
            <a:r>
              <a:rPr lang="da-DK" sz="2200" b="1" dirty="0" err="1"/>
              <a:t>är</a:t>
            </a:r>
            <a:r>
              <a:rPr lang="da-DK" sz="2200" b="1" dirty="0"/>
              <a:t> </a:t>
            </a:r>
            <a:r>
              <a:rPr lang="da-DK" sz="2200" b="1" dirty="0" err="1"/>
              <a:t>ett</a:t>
            </a:r>
            <a:r>
              <a:rPr lang="da-DK" sz="2200" b="1" dirty="0"/>
              <a:t> resultat av </a:t>
            </a:r>
            <a:r>
              <a:rPr lang="da-DK" sz="2200" b="1" dirty="0" err="1"/>
              <a:t>Framtidsdagen</a:t>
            </a:r>
            <a:r>
              <a:rPr lang="da-DK" sz="2200" b="1" dirty="0"/>
              <a:t> 2017 dit </a:t>
            </a:r>
            <a:r>
              <a:rPr lang="da-DK" sz="2200" b="1" dirty="0" err="1"/>
              <a:t>samtliga</a:t>
            </a:r>
            <a:r>
              <a:rPr lang="da-DK" sz="2200" b="1" dirty="0"/>
              <a:t> </a:t>
            </a:r>
            <a:r>
              <a:rPr lang="da-DK" sz="2200" b="1" dirty="0" err="1"/>
              <a:t>medlemmar</a:t>
            </a:r>
            <a:r>
              <a:rPr lang="da-DK" sz="2200" b="1" dirty="0"/>
              <a:t> var </a:t>
            </a:r>
            <a:r>
              <a:rPr lang="da-DK" sz="2200" b="1" dirty="0" err="1"/>
              <a:t>inbjudna</a:t>
            </a:r>
            <a:r>
              <a:rPr lang="da-DK" sz="2200" b="1" dirty="0"/>
              <a:t> </a:t>
            </a:r>
            <a:r>
              <a:rPr lang="da-DK" sz="2200" b="1" dirty="0" err="1"/>
              <a:t>till</a:t>
            </a:r>
            <a:r>
              <a:rPr lang="da-DK" sz="2200" b="1" dirty="0"/>
              <a:t> </a:t>
            </a:r>
            <a:r>
              <a:rPr lang="da-DK" sz="2200" b="1" dirty="0" err="1"/>
              <a:t>att</a:t>
            </a:r>
            <a:r>
              <a:rPr lang="da-DK" sz="2200" b="1" dirty="0"/>
              <a:t> </a:t>
            </a:r>
            <a:r>
              <a:rPr lang="da-DK" sz="2200" b="1" dirty="0" err="1"/>
              <a:t>bidra</a:t>
            </a:r>
            <a:r>
              <a:rPr lang="da-DK" sz="2200" b="1" dirty="0"/>
              <a:t> med form </a:t>
            </a:r>
            <a:r>
              <a:rPr lang="da-DK" sz="2200" b="1" dirty="0" err="1"/>
              <a:t>och</a:t>
            </a:r>
            <a:r>
              <a:rPr lang="da-DK" sz="2200" b="1" dirty="0"/>
              <a:t> </a:t>
            </a:r>
            <a:r>
              <a:rPr lang="da-DK" sz="2200" b="1" dirty="0" err="1"/>
              <a:t>innehåll</a:t>
            </a:r>
            <a:r>
              <a:rPr lang="da-DK" sz="2200" b="1" dirty="0"/>
              <a:t>. </a:t>
            </a:r>
            <a:r>
              <a:rPr lang="da-DK" sz="2200" b="1" dirty="0" err="1"/>
              <a:t>Plattformen</a:t>
            </a:r>
            <a:r>
              <a:rPr lang="da-DK" sz="2200" b="1" dirty="0"/>
              <a:t> </a:t>
            </a:r>
            <a:r>
              <a:rPr lang="da-DK" sz="2200" b="1" dirty="0" err="1"/>
              <a:t>uppdateras</a:t>
            </a:r>
            <a:r>
              <a:rPr lang="da-DK" sz="2200" b="1" dirty="0"/>
              <a:t> </a:t>
            </a:r>
            <a:r>
              <a:rPr lang="da-DK" sz="2200" b="1" dirty="0" err="1"/>
              <a:t>löpande</a:t>
            </a:r>
            <a:r>
              <a:rPr lang="da-DK" sz="2200" b="1" dirty="0"/>
              <a:t>  i takt med </a:t>
            </a:r>
            <a:r>
              <a:rPr lang="da-DK" sz="2200" b="1" dirty="0" err="1"/>
              <a:t>att</a:t>
            </a:r>
            <a:r>
              <a:rPr lang="da-DK" sz="2200" b="1" dirty="0"/>
              <a:t> vi </a:t>
            </a:r>
            <a:r>
              <a:rPr lang="da-DK" sz="2200" b="1" dirty="0" err="1"/>
              <a:t>utvecklas</a:t>
            </a:r>
            <a:r>
              <a:rPr lang="da-DK" sz="2200" b="1" dirty="0"/>
              <a:t>. </a:t>
            </a:r>
            <a:br>
              <a:rPr lang="da-DK" sz="2200" b="1" dirty="0"/>
            </a:br>
            <a:br>
              <a:rPr lang="da-DK" sz="2200" b="1" dirty="0"/>
            </a:br>
            <a:r>
              <a:rPr lang="da-DK" sz="2200" b="1" dirty="0"/>
              <a:t>I </a:t>
            </a:r>
            <a:r>
              <a:rPr lang="da-DK" sz="2200" b="1" dirty="0" err="1"/>
              <a:t>plattformen</a:t>
            </a:r>
            <a:r>
              <a:rPr lang="da-DK" sz="2200" b="1" dirty="0"/>
              <a:t> finner du:</a:t>
            </a:r>
          </a:p>
          <a:p>
            <a:pPr>
              <a:lnSpc>
                <a:spcPct val="120000"/>
              </a:lnSpc>
            </a:pPr>
            <a:r>
              <a:rPr lang="da-DK" sz="2200" b="1" dirty="0"/>
              <a:t>”</a:t>
            </a:r>
            <a:r>
              <a:rPr lang="da-DK" sz="2200" b="1" dirty="0" err="1"/>
              <a:t>Dösjöbromodellen</a:t>
            </a:r>
            <a:r>
              <a:rPr lang="da-DK" sz="2200" b="1" dirty="0"/>
              <a:t>” </a:t>
            </a:r>
            <a:r>
              <a:rPr lang="da-DK" sz="2200" dirty="0"/>
              <a:t>som </a:t>
            </a:r>
            <a:r>
              <a:rPr lang="da-DK" sz="2200" dirty="0" err="1"/>
              <a:t>är</a:t>
            </a:r>
            <a:r>
              <a:rPr lang="da-DK" sz="2200" dirty="0"/>
              <a:t> en </a:t>
            </a:r>
            <a:r>
              <a:rPr lang="da-DK" sz="2200" dirty="0" err="1"/>
              <a:t>sammanställning</a:t>
            </a:r>
            <a:r>
              <a:rPr lang="da-DK" sz="2200" dirty="0"/>
              <a:t> av de faktorer som </a:t>
            </a:r>
            <a:r>
              <a:rPr lang="da-DK" sz="2200" dirty="0" err="1"/>
              <a:t>gör</a:t>
            </a:r>
            <a:r>
              <a:rPr lang="da-DK" sz="2200" dirty="0"/>
              <a:t> </a:t>
            </a:r>
            <a:r>
              <a:rPr lang="da-DK" sz="2200" dirty="0" err="1"/>
              <a:t>oss</a:t>
            </a:r>
            <a:r>
              <a:rPr lang="da-DK" sz="2200" dirty="0"/>
              <a:t> unika. </a:t>
            </a:r>
            <a:r>
              <a:rPr lang="da-DK" sz="2200" dirty="0" err="1"/>
              <a:t>Varje</a:t>
            </a:r>
            <a:r>
              <a:rPr lang="da-DK" sz="2200" dirty="0"/>
              <a:t> </a:t>
            </a:r>
            <a:r>
              <a:rPr lang="da-DK" sz="2200" dirty="0" err="1"/>
              <a:t>enskild</a:t>
            </a:r>
            <a:r>
              <a:rPr lang="da-DK" sz="2200" dirty="0"/>
              <a:t> faktor </a:t>
            </a:r>
            <a:r>
              <a:rPr lang="da-DK" sz="2200" dirty="0" err="1"/>
              <a:t>är</a:t>
            </a:r>
            <a:r>
              <a:rPr lang="da-DK" sz="2200" dirty="0"/>
              <a:t> </a:t>
            </a:r>
            <a:r>
              <a:rPr lang="da-DK" sz="2200" dirty="0" err="1"/>
              <a:t>inte</a:t>
            </a:r>
            <a:r>
              <a:rPr lang="da-DK" sz="2200" dirty="0"/>
              <a:t> unik, men </a:t>
            </a:r>
            <a:r>
              <a:rPr lang="da-DK" sz="2200" dirty="0" err="1"/>
              <a:t>sammansättningen</a:t>
            </a:r>
            <a:r>
              <a:rPr lang="da-DK" sz="2200" dirty="0"/>
              <a:t> har ingen </a:t>
            </a:r>
            <a:r>
              <a:rPr lang="da-DK" sz="2200" dirty="0" err="1"/>
              <a:t>annan</a:t>
            </a:r>
            <a:r>
              <a:rPr lang="da-DK" sz="2200" dirty="0"/>
              <a:t>. Modellen </a:t>
            </a:r>
            <a:r>
              <a:rPr lang="da-DK" sz="2200" dirty="0" err="1"/>
              <a:t>utgör</a:t>
            </a:r>
            <a:r>
              <a:rPr lang="da-DK" sz="2200" dirty="0"/>
              <a:t> en </a:t>
            </a:r>
            <a:r>
              <a:rPr lang="da-DK" sz="2200" dirty="0" err="1"/>
              <a:t>viktig</a:t>
            </a:r>
            <a:r>
              <a:rPr lang="da-DK" sz="2200" dirty="0"/>
              <a:t> del i vår </a:t>
            </a:r>
            <a:r>
              <a:rPr lang="da-DK" sz="2200" dirty="0" err="1"/>
              <a:t>historia</a:t>
            </a:r>
            <a:r>
              <a:rPr lang="da-DK" sz="2200" dirty="0"/>
              <a:t> </a:t>
            </a:r>
            <a:r>
              <a:rPr lang="da-DK" sz="2200" dirty="0" err="1"/>
              <a:t>och</a:t>
            </a:r>
            <a:r>
              <a:rPr lang="da-DK" sz="2200" dirty="0"/>
              <a:t> i vår </a:t>
            </a:r>
            <a:r>
              <a:rPr lang="da-DK" sz="2200" dirty="0" err="1"/>
              <a:t>framgång</a:t>
            </a:r>
            <a:r>
              <a:rPr lang="da-DK" sz="2200" dirty="0"/>
              <a:t> </a:t>
            </a:r>
            <a:r>
              <a:rPr lang="da-DK" sz="2200" dirty="0" err="1"/>
              <a:t>och</a:t>
            </a:r>
            <a:r>
              <a:rPr lang="da-DK" sz="2200" dirty="0"/>
              <a:t> vi ska </a:t>
            </a:r>
            <a:r>
              <a:rPr lang="da-DK" sz="2200" dirty="0" err="1"/>
              <a:t>ständigt</a:t>
            </a:r>
            <a:r>
              <a:rPr lang="da-DK" sz="2200" dirty="0"/>
              <a:t> </a:t>
            </a:r>
            <a:r>
              <a:rPr lang="da-DK" sz="2200" dirty="0" err="1"/>
              <a:t>sträva</a:t>
            </a:r>
            <a:r>
              <a:rPr lang="da-DK" sz="2200" dirty="0"/>
              <a:t> efter </a:t>
            </a:r>
            <a:r>
              <a:rPr lang="da-DK" sz="2200" dirty="0" err="1"/>
              <a:t>att</a:t>
            </a:r>
            <a:r>
              <a:rPr lang="da-DK" sz="2200" dirty="0"/>
              <a:t> </a:t>
            </a:r>
            <a:r>
              <a:rPr lang="da-DK" sz="2200" dirty="0" err="1"/>
              <a:t>föräldla</a:t>
            </a:r>
            <a:r>
              <a:rPr lang="da-DK" sz="2200" dirty="0"/>
              <a:t> vår </a:t>
            </a:r>
            <a:r>
              <a:rPr lang="da-DK" sz="2200" dirty="0" err="1"/>
              <a:t>modell</a:t>
            </a:r>
            <a:r>
              <a:rPr lang="da-DK" sz="2200" dirty="0"/>
              <a:t> så </a:t>
            </a:r>
            <a:r>
              <a:rPr lang="da-DK" sz="2200" dirty="0" err="1"/>
              <a:t>att</a:t>
            </a:r>
            <a:r>
              <a:rPr lang="da-DK" sz="2200" dirty="0"/>
              <a:t> vi, </a:t>
            </a:r>
            <a:r>
              <a:rPr lang="da-DK" sz="2200" dirty="0" err="1"/>
              <a:t>långsiktigt</a:t>
            </a:r>
            <a:r>
              <a:rPr lang="da-DK" sz="2200" dirty="0"/>
              <a:t>, </a:t>
            </a:r>
            <a:r>
              <a:rPr lang="da-DK" sz="2200" dirty="0" err="1"/>
              <a:t>bibehåller</a:t>
            </a:r>
            <a:r>
              <a:rPr lang="da-DK" sz="2200" dirty="0"/>
              <a:t> </a:t>
            </a:r>
            <a:r>
              <a:rPr lang="da-DK" sz="2200" dirty="0" err="1"/>
              <a:t>och</a:t>
            </a:r>
            <a:r>
              <a:rPr lang="da-DK" sz="2200" dirty="0"/>
              <a:t> </a:t>
            </a:r>
            <a:r>
              <a:rPr lang="da-DK" sz="2200" dirty="0" err="1"/>
              <a:t>utvecklar</a:t>
            </a:r>
            <a:r>
              <a:rPr lang="da-DK" sz="2200" dirty="0"/>
              <a:t> de </a:t>
            </a:r>
            <a:r>
              <a:rPr lang="da-DK" sz="2200" dirty="0" err="1"/>
              <a:t>fördelar</a:t>
            </a:r>
            <a:r>
              <a:rPr lang="da-DK" sz="2200" dirty="0"/>
              <a:t> som vi har</a:t>
            </a:r>
          </a:p>
        </p:txBody>
      </p:sp>
      <p:sp>
        <p:nvSpPr>
          <p:cNvPr id="6" name="Rektangel 5"/>
          <p:cNvSpPr/>
          <p:nvPr/>
        </p:nvSpPr>
        <p:spPr>
          <a:xfrm>
            <a:off x="0" y="490631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838200" y="472699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Vår plattform</a:t>
            </a:r>
          </a:p>
        </p:txBody>
      </p:sp>
    </p:spTree>
    <p:extLst>
      <p:ext uri="{BB962C8B-B14F-4D97-AF65-F5344CB8AC3E}">
        <p14:creationId xmlns:p14="http://schemas.microsoft.com/office/powerpoint/2010/main" val="2036176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32096" y="2353676"/>
            <a:ext cx="4432411" cy="312409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da-DK" sz="2200" b="1" dirty="0" err="1"/>
              <a:t>Våra</a:t>
            </a:r>
            <a:r>
              <a:rPr lang="da-DK" sz="2200" b="1" dirty="0"/>
              <a:t> </a:t>
            </a:r>
            <a:r>
              <a:rPr lang="da-DK" sz="2200" b="1" dirty="0" err="1"/>
              <a:t>ledord</a:t>
            </a:r>
            <a:r>
              <a:rPr lang="da-DK" sz="2200" b="1" dirty="0"/>
              <a:t> </a:t>
            </a:r>
            <a:r>
              <a:rPr lang="da-DK" sz="2200" dirty="0"/>
              <a:t>som ska </a:t>
            </a:r>
            <a:r>
              <a:rPr lang="da-DK" sz="2200" dirty="0" err="1"/>
              <a:t>verka</a:t>
            </a:r>
            <a:r>
              <a:rPr lang="da-DK" sz="2200" dirty="0"/>
              <a:t> </a:t>
            </a:r>
            <a:r>
              <a:rPr lang="da-DK" sz="2200" dirty="0" err="1"/>
              <a:t>vägledande</a:t>
            </a:r>
            <a:r>
              <a:rPr lang="da-DK" sz="2200" dirty="0"/>
              <a:t> i </a:t>
            </a:r>
            <a:r>
              <a:rPr lang="da-DK" sz="2200" dirty="0" err="1"/>
              <a:t>hur</a:t>
            </a:r>
            <a:r>
              <a:rPr lang="da-DK" sz="2200" dirty="0"/>
              <a:t> vi </a:t>
            </a:r>
            <a:r>
              <a:rPr lang="da-DK" sz="2200" dirty="0" err="1"/>
              <a:t>agerar</a:t>
            </a:r>
            <a:r>
              <a:rPr lang="da-DK" sz="2200" dirty="0"/>
              <a:t> </a:t>
            </a:r>
            <a:r>
              <a:rPr lang="da-DK" sz="2200" dirty="0" err="1"/>
              <a:t>och</a:t>
            </a:r>
            <a:r>
              <a:rPr lang="da-DK" sz="2200" dirty="0"/>
              <a:t> </a:t>
            </a:r>
            <a:r>
              <a:rPr lang="da-DK" sz="2200" dirty="0" err="1"/>
              <a:t>fattar</a:t>
            </a:r>
            <a:r>
              <a:rPr lang="da-DK" sz="2200" dirty="0"/>
              <a:t> beslut </a:t>
            </a:r>
          </a:p>
          <a:p>
            <a:pPr>
              <a:lnSpc>
                <a:spcPct val="120000"/>
              </a:lnSpc>
            </a:pPr>
            <a:r>
              <a:rPr lang="da-DK" sz="2200" b="1" dirty="0"/>
              <a:t>Vår </a:t>
            </a:r>
            <a:r>
              <a:rPr lang="da-DK" sz="2200" b="1" dirty="0" err="1"/>
              <a:t>misson</a:t>
            </a:r>
            <a:r>
              <a:rPr lang="da-DK" sz="2200" b="1" dirty="0"/>
              <a:t> </a:t>
            </a:r>
            <a:r>
              <a:rPr lang="da-DK" sz="2200" dirty="0"/>
              <a:t>som talar om </a:t>
            </a:r>
            <a:r>
              <a:rPr lang="da-DK" sz="2200" dirty="0" err="1"/>
              <a:t>varför</a:t>
            </a:r>
            <a:r>
              <a:rPr lang="da-DK" sz="2200" dirty="0"/>
              <a:t> vi </a:t>
            </a:r>
            <a:r>
              <a:rPr lang="da-DK" sz="2200" dirty="0" err="1"/>
              <a:t>finns</a:t>
            </a:r>
            <a:r>
              <a:rPr lang="da-DK" sz="2200" dirty="0"/>
              <a:t>, </a:t>
            </a:r>
            <a:r>
              <a:rPr lang="da-DK" sz="2200" dirty="0" err="1"/>
              <a:t>dvs</a:t>
            </a:r>
            <a:r>
              <a:rPr lang="da-DK" sz="2200" dirty="0"/>
              <a:t> </a:t>
            </a:r>
            <a:r>
              <a:rPr lang="da-DK" sz="2200" dirty="0" err="1"/>
              <a:t>syftet</a:t>
            </a:r>
            <a:r>
              <a:rPr lang="da-DK" sz="2200" dirty="0"/>
              <a:t> med vår </a:t>
            </a:r>
            <a:r>
              <a:rPr lang="da-DK" sz="2200" dirty="0" err="1"/>
              <a:t>verksamhet</a:t>
            </a:r>
            <a:endParaRPr lang="da-DK" sz="2200" dirty="0"/>
          </a:p>
          <a:p>
            <a:pPr>
              <a:lnSpc>
                <a:spcPct val="120000"/>
              </a:lnSpc>
            </a:pPr>
            <a:r>
              <a:rPr lang="da-DK" sz="2200" b="1" dirty="0"/>
              <a:t>Vår vision </a:t>
            </a:r>
            <a:r>
              <a:rPr lang="da-DK" sz="2200" dirty="0"/>
              <a:t>som beskriver vart vi </a:t>
            </a:r>
            <a:r>
              <a:rPr lang="da-DK" sz="2200" dirty="0" err="1"/>
              <a:t>långsiktigt</a:t>
            </a:r>
            <a:r>
              <a:rPr lang="da-DK" sz="2200" dirty="0"/>
              <a:t> </a:t>
            </a:r>
            <a:r>
              <a:rPr lang="da-DK" sz="2200" dirty="0" err="1"/>
              <a:t>siktar</a:t>
            </a:r>
            <a:r>
              <a:rPr lang="da-DK" sz="2200" dirty="0"/>
              <a:t> </a:t>
            </a:r>
            <a:r>
              <a:rPr lang="da-DK" sz="2200" dirty="0" err="1"/>
              <a:t>och</a:t>
            </a:r>
            <a:r>
              <a:rPr lang="da-DK" sz="2200" dirty="0"/>
              <a:t> </a:t>
            </a:r>
            <a:r>
              <a:rPr lang="da-DK" sz="2200" dirty="0" err="1"/>
              <a:t>hur</a:t>
            </a:r>
            <a:r>
              <a:rPr lang="da-DK" sz="2200" dirty="0"/>
              <a:t> vi </a:t>
            </a:r>
            <a:r>
              <a:rPr lang="da-DK" sz="2200" dirty="0" err="1"/>
              <a:t>vill</a:t>
            </a:r>
            <a:r>
              <a:rPr lang="da-DK" sz="2200" dirty="0"/>
              <a:t> </a:t>
            </a:r>
            <a:r>
              <a:rPr lang="da-DK" sz="2200" dirty="0" err="1"/>
              <a:t>uppfattas</a:t>
            </a:r>
            <a:r>
              <a:rPr lang="da-DK" sz="2200" dirty="0"/>
              <a:t> av </a:t>
            </a:r>
            <a:r>
              <a:rPr lang="da-DK" sz="2200" dirty="0" err="1"/>
              <a:t>omvärlden</a:t>
            </a:r>
            <a:endParaRPr lang="da-DK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a-DK" sz="2400" b="1" dirty="0"/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sv-SE" b="1" dirty="0"/>
          </a:p>
        </p:txBody>
      </p:sp>
      <p:sp>
        <p:nvSpPr>
          <p:cNvPr id="6" name="Rektangel 5"/>
          <p:cNvSpPr/>
          <p:nvPr/>
        </p:nvSpPr>
        <p:spPr>
          <a:xfrm>
            <a:off x="0" y="490631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838200" y="472699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Forts. Vår plattform</a:t>
            </a: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9" t="28724" r="48945"/>
          <a:stretch/>
        </p:blipFill>
        <p:spPr>
          <a:xfrm>
            <a:off x="5851879" y="1834127"/>
            <a:ext cx="6340121" cy="505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543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365125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b="1" dirty="0" err="1">
                <a:solidFill>
                  <a:schemeClr val="bg1"/>
                </a:solidFill>
              </a:rPr>
              <a:t>Dösjöbromodellen</a:t>
            </a:r>
            <a:endParaRPr lang="sv-SE" b="1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15153" y="1811548"/>
            <a:ext cx="11976847" cy="5046452"/>
          </a:xfrm>
        </p:spPr>
        <p:txBody>
          <a:bodyPr>
            <a:normAutofit fontScale="92500" lnSpcReduction="20000"/>
          </a:bodyPr>
          <a:lstStyle/>
          <a:p>
            <a:pPr marL="17463" lvl="1" indent="0">
              <a:spcBef>
                <a:spcPts val="600"/>
              </a:spcBef>
              <a:buNone/>
            </a:pPr>
            <a:r>
              <a:rPr lang="sv-SE" b="1" dirty="0"/>
              <a:t>Tydlig plattform		</a:t>
            </a:r>
            <a:r>
              <a:rPr lang="sv-SE" dirty="0"/>
              <a:t>Detta sammanhållande dokument ”Vår plattform” tillsammans med 				Röda Tråden. Beskriver tydligt vilka vi är och vart vi vill</a:t>
            </a:r>
          </a:p>
          <a:p>
            <a:pPr marL="17463" lvl="1" indent="0">
              <a:spcBef>
                <a:spcPts val="600"/>
              </a:spcBef>
              <a:buNone/>
            </a:pPr>
            <a:endParaRPr lang="sv-SE" b="1" dirty="0"/>
          </a:p>
          <a:p>
            <a:pPr marL="17463" lvl="1" indent="0">
              <a:spcBef>
                <a:spcPts val="600"/>
              </a:spcBef>
              <a:buNone/>
            </a:pPr>
            <a:r>
              <a:rPr lang="sv-SE" b="1" dirty="0"/>
              <a:t>Bredd och höjd </a:t>
            </a:r>
            <a:r>
              <a:rPr lang="sv-SE" dirty="0"/>
              <a:t>		Seniorlag både på Dam och Herrsidan i höga divisioner, Ungdomslag för 				både pojkar och flickor i alla åldrar</a:t>
            </a:r>
          </a:p>
          <a:p>
            <a:pPr marL="17463" lvl="1" indent="0">
              <a:spcBef>
                <a:spcPts val="600"/>
              </a:spcBef>
              <a:buNone/>
            </a:pPr>
            <a:endParaRPr lang="sv-SE" dirty="0"/>
          </a:p>
          <a:p>
            <a:pPr marL="17463" lvl="1" indent="0">
              <a:spcBef>
                <a:spcPts val="600"/>
              </a:spcBef>
              <a:buNone/>
            </a:pPr>
            <a:r>
              <a:rPr lang="sv-SE" b="1" dirty="0"/>
              <a:t>Lika villkor </a:t>
            </a:r>
            <a:r>
              <a:rPr lang="sv-SE" dirty="0"/>
              <a:t>			Spelare och Ledare är engagerade och utvecklas på lika villkor </a:t>
            </a:r>
          </a:p>
          <a:p>
            <a:pPr marL="17463" lvl="1" indent="0">
              <a:spcBef>
                <a:spcPts val="600"/>
              </a:spcBef>
              <a:buNone/>
            </a:pPr>
            <a:r>
              <a:rPr lang="sv-SE" dirty="0"/>
              <a:t>				oavsett kön.</a:t>
            </a:r>
          </a:p>
          <a:p>
            <a:pPr marL="17463" lvl="1" indent="0">
              <a:spcBef>
                <a:spcPts val="600"/>
              </a:spcBef>
              <a:buNone/>
            </a:pPr>
            <a:endParaRPr lang="sv-SE" dirty="0"/>
          </a:p>
          <a:p>
            <a:pPr marL="17463" lvl="1" indent="0">
              <a:spcBef>
                <a:spcPts val="600"/>
              </a:spcBef>
              <a:buNone/>
            </a:pPr>
            <a:r>
              <a:rPr lang="sv-SE" b="1" dirty="0"/>
              <a:t>Sammanhållning</a:t>
            </a:r>
            <a:r>
              <a:rPr lang="sv-SE" dirty="0"/>
              <a:t>		Inom varje lag, mellan dam och herr, mellan ungdomslagen. Lagen 				hjälps åt över laggränserna, seniorlagen även aktiva i ungdomslagen, 				stort engagemang i föreningen. Stor publik hemma och borta. Man trivs 				på och utanför planen.</a:t>
            </a:r>
          </a:p>
          <a:p>
            <a:pPr marL="17463" lvl="1" indent="0">
              <a:spcBef>
                <a:spcPts val="600"/>
              </a:spcBef>
              <a:buNone/>
            </a:pPr>
            <a:endParaRPr lang="sv-SE" dirty="0"/>
          </a:p>
          <a:p>
            <a:pPr marL="17463" lvl="1" indent="0">
              <a:spcBef>
                <a:spcPts val="600"/>
              </a:spcBef>
              <a:buNone/>
            </a:pPr>
            <a:r>
              <a:rPr lang="sv-SE" b="1" dirty="0"/>
              <a:t>Stark utveckling</a:t>
            </a:r>
            <a:r>
              <a:rPr lang="sv-SE" dirty="0"/>
              <a:t>		Lag för alla åldrar. Herr och Dam. Utbyggnad av klubbhuset. Samarbete 				Borgeby FK, strategiskt styrelsearbete, ekonomins utveckling</a:t>
            </a:r>
          </a:p>
        </p:txBody>
      </p:sp>
    </p:spTree>
    <p:extLst>
      <p:ext uri="{BB962C8B-B14F-4D97-AF65-F5344CB8AC3E}">
        <p14:creationId xmlns:p14="http://schemas.microsoft.com/office/powerpoint/2010/main" val="239463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365125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b="1" dirty="0">
                <a:solidFill>
                  <a:schemeClr val="bg1"/>
                </a:solidFill>
              </a:rPr>
              <a:t>Forts. </a:t>
            </a:r>
            <a:r>
              <a:rPr lang="sv-SE" b="1" dirty="0" err="1">
                <a:solidFill>
                  <a:schemeClr val="bg1"/>
                </a:solidFill>
              </a:rPr>
              <a:t>Dösjöbromodellen</a:t>
            </a:r>
            <a:endParaRPr lang="sv-SE" b="1" dirty="0">
              <a:solidFill>
                <a:schemeClr val="bg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4446" y="1948237"/>
            <a:ext cx="11976847" cy="4694611"/>
          </a:xfrm>
        </p:spPr>
        <p:txBody>
          <a:bodyPr>
            <a:normAutofit fontScale="92500" lnSpcReduction="20000"/>
          </a:bodyPr>
          <a:lstStyle/>
          <a:p>
            <a:pPr marL="17463" lvl="1" indent="0">
              <a:buNone/>
            </a:pPr>
            <a:r>
              <a:rPr lang="sv-SE" b="1" dirty="0"/>
              <a:t>Ett lokalt nav			</a:t>
            </a:r>
            <a:r>
              <a:rPr lang="sv-SE" dirty="0"/>
              <a:t>&gt;500 medlemmar på en ort med 800 invånare, publikrekord för 					hemmapublik, största samlingsplatsen lokalt, stark profil i sociala media 				Öppet Hus för ungdomar på onsdagar, </a:t>
            </a:r>
            <a:r>
              <a:rPr lang="sv-SE" dirty="0" err="1"/>
              <a:t>utegym</a:t>
            </a:r>
            <a:r>
              <a:rPr lang="sv-SE" dirty="0"/>
              <a:t> för alla osv</a:t>
            </a:r>
          </a:p>
          <a:p>
            <a:pPr marL="17463" lvl="1" indent="0">
              <a:buNone/>
            </a:pPr>
            <a:endParaRPr lang="sv-SE" dirty="0"/>
          </a:p>
          <a:p>
            <a:pPr marL="17463" lvl="1" indent="0">
              <a:buNone/>
            </a:pPr>
            <a:r>
              <a:rPr lang="sv-SE" b="1" dirty="0"/>
              <a:t>Ideellt fokus</a:t>
            </a:r>
            <a:r>
              <a:rPr lang="sv-SE" dirty="0"/>
              <a:t>			Oavlönade spelare trots hög serienivå och icke arvoderade 					styrelsemedlemmar och arbetsutskott, stark familjär anda </a:t>
            </a:r>
            <a:r>
              <a:rPr lang="mr-IN" dirty="0"/>
              <a:t>–</a:t>
            </a:r>
            <a:r>
              <a:rPr lang="sv-SE" dirty="0"/>
              <a:t> vi 					hjälps åt! Alla drar sitt strå till stacken (kioskpass, lagföräldrar, 					försäljning av häften)</a:t>
            </a:r>
          </a:p>
          <a:p>
            <a:pPr marL="17463" lvl="1" indent="0">
              <a:buNone/>
            </a:pPr>
            <a:endParaRPr lang="sv-SE" dirty="0"/>
          </a:p>
          <a:p>
            <a:pPr marL="17463" lvl="1" indent="0">
              <a:buNone/>
            </a:pPr>
            <a:r>
              <a:rPr lang="sv-SE" b="1" dirty="0"/>
              <a:t>Stabil ekonomi			</a:t>
            </a:r>
            <a:r>
              <a:rPr lang="sv-SE" dirty="0"/>
              <a:t>En tredjedel av föreningskassan är egenfinansierad genom 					häftesförsäljning, ekonomisk uppföljning månadsvis</a:t>
            </a:r>
          </a:p>
          <a:p>
            <a:pPr marL="17463" lvl="1" indent="0">
              <a:buNone/>
            </a:pPr>
            <a:endParaRPr lang="sv-SE" dirty="0"/>
          </a:p>
          <a:p>
            <a:pPr marL="17463" lvl="1" indent="0">
              <a:buNone/>
            </a:pPr>
            <a:r>
              <a:rPr lang="sv-SE" b="1" dirty="0"/>
              <a:t>Utbildningsinsatser</a:t>
            </a:r>
            <a:r>
              <a:rPr lang="sv-SE" dirty="0"/>
              <a:t>		Uppmuntras till samtliga nivåer och funktioner</a:t>
            </a:r>
          </a:p>
          <a:p>
            <a:pPr marL="17463" lvl="1" indent="0">
              <a:buNone/>
            </a:pPr>
            <a:endParaRPr lang="sv-SE" b="1" dirty="0"/>
          </a:p>
          <a:p>
            <a:pPr marL="17463" lvl="1" indent="0">
              <a:buNone/>
            </a:pPr>
            <a:r>
              <a:rPr lang="sv-SE" b="1" dirty="0"/>
              <a:t>Öppenhet			</a:t>
            </a:r>
            <a:r>
              <a:rPr lang="sv-SE" dirty="0"/>
              <a:t>Vi har spelarens bästa i fokus och är öppna för föreningsbyte </a:t>
            </a:r>
            <a:br>
              <a:rPr lang="sv-SE" dirty="0"/>
            </a:br>
            <a:r>
              <a:rPr lang="sv-SE" dirty="0"/>
              <a:t>				Dörren är alltid öppen. I båda riktningarna</a:t>
            </a:r>
            <a:r>
              <a:rPr lang="sv-SE" b="1" dirty="0"/>
              <a:t>	</a:t>
            </a:r>
          </a:p>
          <a:p>
            <a:pPr marL="17463" lvl="1" indent="0">
              <a:buNone/>
            </a:pPr>
            <a:endParaRPr lang="sv-SE" b="1" dirty="0"/>
          </a:p>
          <a:p>
            <a:pPr lvl="1">
              <a:buFont typeface="Arial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02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275478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Våra ledord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9305" y="2423196"/>
            <a:ext cx="11618259" cy="4031391"/>
          </a:xfrm>
        </p:spPr>
        <p:txBody>
          <a:bodyPr>
            <a:noAutofit/>
          </a:bodyPr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sz="4000" b="1" dirty="0"/>
              <a:t>JÄMLIKHET </a:t>
            </a:r>
            <a:r>
              <a:rPr lang="sv-SE" b="1" dirty="0"/>
              <a:t>			</a:t>
            </a:r>
            <a:r>
              <a:rPr lang="sv-SE" dirty="0"/>
              <a:t>Vi tror på allas lika värde och lika villkor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sv-SE" b="1" dirty="0"/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sv-SE" b="1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sz="4000" b="1" dirty="0"/>
              <a:t>GLÄDJE  </a:t>
            </a:r>
            <a:r>
              <a:rPr lang="sv-SE" b="1" dirty="0"/>
              <a:t>				</a:t>
            </a:r>
            <a:r>
              <a:rPr lang="sv-SE" dirty="0"/>
              <a:t>Vi vill att glädje ska prägla vår verksamhet och vi har en 					ambition om att alla ska trivas hos oss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dirty="0"/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sz="4000" b="1" dirty="0"/>
              <a:t>LÅNGSIKTIGHET</a:t>
            </a:r>
            <a:r>
              <a:rPr lang="sv-SE" b="1" dirty="0"/>
              <a:t>		</a:t>
            </a:r>
            <a:r>
              <a:rPr lang="sv-SE" dirty="0"/>
              <a:t>Vi vårdar vår historia samtidigt som vi drivs av 						utveckling och strävar efter en långsiktighet i </a:t>
            </a:r>
            <a:br>
              <a:rPr lang="sv-SE" dirty="0"/>
            </a:br>
            <a:r>
              <a:rPr lang="sv-SE" dirty="0"/>
              <a:t>					alla våra val och beslut.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sv-SE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2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490631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472699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Vår mission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202502" y="2650867"/>
            <a:ext cx="11228294" cy="2121740"/>
          </a:xfrm>
        </p:spPr>
        <p:txBody>
          <a:bodyPr>
            <a:noAutofit/>
          </a:bodyPr>
          <a:lstStyle/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sv-SE" sz="4000" b="1" dirty="0"/>
              <a:t>FRAMÅT! TILLSAMMANS!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sv-SE" b="1" dirty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/>
              <a:t>Vi hjälper varandra och fokuserar på lösningar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/>
              <a:t>framför hinder -  så att så många som möjligt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/>
              <a:t>kan spela fotboll så länge som möjligt och i en 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dirty="0"/>
              <a:t>så bra miljö som möjligt.</a:t>
            </a:r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sv-SE" b="1" dirty="0"/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sv-SE" b="1" dirty="0"/>
          </a:p>
          <a:p>
            <a:pPr marL="0" marR="0" lvl="1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sv-SE" b="1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37" t="18393" r="35714"/>
          <a:stretch/>
        </p:blipFill>
        <p:spPr>
          <a:xfrm>
            <a:off x="1" y="1815515"/>
            <a:ext cx="3433312" cy="5047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66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81853" y="2526633"/>
            <a:ext cx="5461747" cy="3970420"/>
          </a:xfrm>
        </p:spPr>
        <p:txBody>
          <a:bodyPr>
            <a:noAutofit/>
          </a:bodyPr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sz="2600" dirty="0" err="1"/>
              <a:t>Dösjöbro</a:t>
            </a:r>
            <a:r>
              <a:rPr lang="sv-SE" sz="2600" dirty="0"/>
              <a:t> IF  lever upp till idrottens vision; Så många som möjligt, så länge som möjligt, i så bra miljö som möjligt. Detta genom att vara ett lokalt nav som agerar långsiktigt och som säkrar utveckling av spelare och ledare genom glädje och gemenskap, i en omgivning där alla har lika värde.</a:t>
            </a:r>
          </a:p>
        </p:txBody>
      </p:sp>
      <p:sp>
        <p:nvSpPr>
          <p:cNvPr id="6" name="Rektangel 5"/>
          <p:cNvSpPr/>
          <p:nvPr/>
        </p:nvSpPr>
        <p:spPr>
          <a:xfrm>
            <a:off x="0" y="490631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>
          <a:xfrm>
            <a:off x="838200" y="472699"/>
            <a:ext cx="10515600" cy="1325563"/>
          </a:xfrm>
        </p:spPr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Vår vision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79"/>
          <a:stretch/>
        </p:blipFill>
        <p:spPr>
          <a:xfrm>
            <a:off x="6524444" y="1816194"/>
            <a:ext cx="5667556" cy="504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658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275478"/>
            <a:ext cx="12192000" cy="132556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Röda Tråden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1377" y="2261834"/>
            <a:ext cx="11225166" cy="4031391"/>
          </a:xfrm>
        </p:spPr>
        <p:txBody>
          <a:bodyPr>
            <a:noAutofit/>
          </a:bodyPr>
          <a:lstStyle/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r>
              <a:rPr lang="sv-SE" sz="2800" dirty="0"/>
              <a:t>Röda Tråden är ett dokument, gemensamt framtaget av ledare som representerar ungdoms- och seniorlagen i </a:t>
            </a:r>
            <a:r>
              <a:rPr lang="sv-SE" sz="2800" dirty="0" err="1"/>
              <a:t>Dösjöbro</a:t>
            </a:r>
            <a:r>
              <a:rPr lang="sv-SE" sz="2800" dirty="0"/>
              <a:t> IF:s samt godkänd av Styrelsen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sv-SE" sz="2800" dirty="0"/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defRPr/>
            </a:pPr>
            <a:r>
              <a:rPr lang="sv-SE" sz="2800" dirty="0"/>
              <a:t>Syftet med Röda Tråden är att etablera gemensamma värderingar, målsättningar och riktlinjer för spelare, tränare, lagledare och föräldrar i </a:t>
            </a:r>
            <a:r>
              <a:rPr lang="sv-SE" sz="2800" dirty="0" err="1"/>
              <a:t>Dösjöbro</a:t>
            </a:r>
            <a:r>
              <a:rPr lang="sv-SE" sz="2800" dirty="0"/>
              <a:t> IF och det ska genomsyra hela föreningen i våra träningar, matcher och möte med omvärlden. </a:t>
            </a:r>
            <a:r>
              <a:rPr lang="sv-SE" sz="2600" dirty="0"/>
              <a:t>	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sv-SE" sz="2600" b="1" dirty="0"/>
              <a:t>	</a:t>
            </a:r>
            <a:endParaRPr lang="sv-SE" sz="2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634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345</Words>
  <Application>Microsoft Macintosh PowerPoint</Application>
  <PresentationFormat>Bredbild</PresentationFormat>
  <Paragraphs>79</Paragraphs>
  <Slides>11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Mangal</vt:lpstr>
      <vt:lpstr>Office-tema</vt:lpstr>
      <vt:lpstr>Vår plattform </vt:lpstr>
      <vt:lpstr>Vår plattform</vt:lpstr>
      <vt:lpstr>Forts. Vår plattform</vt:lpstr>
      <vt:lpstr>Dösjöbromodellen</vt:lpstr>
      <vt:lpstr>Forts. Dösjöbromodellen</vt:lpstr>
      <vt:lpstr>Våra ledord</vt:lpstr>
      <vt:lpstr>Vår mission</vt:lpstr>
      <vt:lpstr>Vår vision</vt:lpstr>
      <vt:lpstr>Röda Tråden</vt:lpstr>
      <vt:lpstr>Sponsringspolicy</vt:lpstr>
      <vt:lpstr>Varumärkespolicy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Microsoft Office-användare</dc:creator>
  <cp:lastModifiedBy>Therese Hoveman</cp:lastModifiedBy>
  <cp:revision>67</cp:revision>
  <cp:lastPrinted>2019-08-30T06:16:26Z</cp:lastPrinted>
  <dcterms:created xsi:type="dcterms:W3CDTF">2017-09-12T06:51:11Z</dcterms:created>
  <dcterms:modified xsi:type="dcterms:W3CDTF">2019-09-19T08:25:39Z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5339dd7-e0cb-43aa-a61d-fed1619267bf_Enabled">
    <vt:lpwstr>True</vt:lpwstr>
  </property>
  <property fmtid="{D5CDD505-2E9C-101B-9397-08002B2CF9AE}" pid="3" name="MSIP_Label_b5339dd7-e0cb-43aa-a61d-fed1619267bf_SiteId">
    <vt:lpwstr>d2d2794a-61cc-4823-9690-8e288fd554cc</vt:lpwstr>
  </property>
  <property fmtid="{D5CDD505-2E9C-101B-9397-08002B2CF9AE}" pid="4" name="MSIP_Label_b5339dd7-e0cb-43aa-a61d-fed1619267bf_Ref">
    <vt:lpwstr>https://api.informationprotection.azure.com/api/d2d2794a-61cc-4823-9690-8e288fd554cc</vt:lpwstr>
  </property>
  <property fmtid="{D5CDD505-2E9C-101B-9397-08002B2CF9AE}" pid="5" name="MSIP_Label_b5339dd7-e0cb-43aa-a61d-fed1619267bf_SetBy">
    <vt:lpwstr>SELJUNGDAHLC@tetrapak.com</vt:lpwstr>
  </property>
  <property fmtid="{D5CDD505-2E9C-101B-9397-08002B2CF9AE}" pid="6" name="MSIP_Label_b5339dd7-e0cb-43aa-a61d-fed1619267bf_SetDate">
    <vt:lpwstr>2017-10-29T22:44:40.5358401+01:00</vt:lpwstr>
  </property>
  <property fmtid="{D5CDD505-2E9C-101B-9397-08002B2CF9AE}" pid="7" name="MSIP_Label_b5339dd7-e0cb-43aa-a61d-fed1619267bf_Name">
    <vt:lpwstr>Public</vt:lpwstr>
  </property>
  <property fmtid="{D5CDD505-2E9C-101B-9397-08002B2CF9AE}" pid="8" name="MSIP_Label_b5339dd7-e0cb-43aa-a61d-fed1619267bf_Application">
    <vt:lpwstr>Microsoft Azure Information Protection</vt:lpwstr>
  </property>
  <property fmtid="{D5CDD505-2E9C-101B-9397-08002B2CF9AE}" pid="9" name="MSIP_Label_b5339dd7-e0cb-43aa-a61d-fed1619267bf_Extended_MSFT_Method">
    <vt:lpwstr>Manual</vt:lpwstr>
  </property>
  <property fmtid="{D5CDD505-2E9C-101B-9397-08002B2CF9AE}" pid="10" name="Sensitivity">
    <vt:lpwstr>Public</vt:lpwstr>
  </property>
</Properties>
</file>